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60" r:id="rId6"/>
    <p:sldId id="262" r:id="rId7"/>
    <p:sldId id="264" r:id="rId8"/>
    <p:sldId id="263" r:id="rId9"/>
    <p:sldId id="259" r:id="rId10"/>
  </p:sldIdLst>
  <p:sldSz cx="9144000" cy="5143500" type="screen16x9"/>
  <p:notesSz cx="6858000" cy="9144000"/>
  <p:embeddedFontLst>
    <p:embeddedFont>
      <p:font typeface="NanumGothic ExtraBold" panose="020B0600000101010101" charset="-127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65" autoAdjust="0"/>
  </p:normalViewPr>
  <p:slideViewPr>
    <p:cSldViewPr snapToGrid="0">
      <p:cViewPr varScale="1">
        <p:scale>
          <a:sx n="123" d="100"/>
          <a:sy n="123" d="100"/>
        </p:scale>
        <p:origin x="298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8152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8716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3830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3159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082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Kaggle/</a:t>
            </a:r>
            <a:r>
              <a:rPr lang="en-US" altLang="ko" sz="2500" b="1" dirty="0" err="1">
                <a:solidFill>
                  <a:srgbClr val="19264B"/>
                </a:solidFill>
              </a:rPr>
              <a:t>Dacon</a:t>
            </a:r>
            <a:r>
              <a:rPr lang="en-US" altLang="ko" sz="2500" b="1" dirty="0">
                <a:solidFill>
                  <a:srgbClr val="19264B"/>
                </a:solidFill>
              </a:rPr>
              <a:t> </a:t>
            </a:r>
            <a:r>
              <a:rPr lang="ko" sz="2500" b="1" dirty="0">
                <a:solidFill>
                  <a:srgbClr val="19264B"/>
                </a:solidFill>
              </a:rPr>
              <a:t>스터디 </a:t>
            </a:r>
            <a:r>
              <a:rPr lang="en-US" altLang="ko" sz="2500" b="1" dirty="0">
                <a:solidFill>
                  <a:srgbClr val="19264B"/>
                </a:solidFill>
              </a:rPr>
              <a:t>1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15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유나현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</a:t>
            </a:r>
            <a:r>
              <a:rPr lang="ko-KR" altLang="en-US" dirty="0" err="1"/>
              <a:t>유나현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 err="1"/>
              <a:t>방수민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이주현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371856-938F-446B-A552-570676C86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238" y="1262100"/>
            <a:ext cx="4288177" cy="3414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117A52D-AD7B-4547-87BA-D2FA29891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2544" y="910201"/>
            <a:ext cx="7005818" cy="4050522"/>
          </a:xfrm>
          <a:prstGeom prst="rect">
            <a:avLst/>
          </a:prstGeom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59C5564E-4EB0-4EAB-AD51-02FD4D6BA150}"/>
              </a:ext>
            </a:extLst>
          </p:cNvPr>
          <p:cNvSpPr txBox="1"/>
          <p:nvPr/>
        </p:nvSpPr>
        <p:spPr>
          <a:xfrm>
            <a:off x="1498352" y="292779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DACON: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뉴스 토픽 분류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AI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경진대회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2828196" y="369679"/>
            <a:ext cx="4979400" cy="80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5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뉴스 토픽 </a:t>
            </a:r>
            <a:r>
              <a:rPr lang="en-US" altLang="ko-KR" sz="35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AI </a:t>
            </a:r>
            <a:r>
              <a:rPr lang="ko-KR" altLang="en-US" sz="35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경진대회</a:t>
            </a:r>
            <a:endParaRPr sz="35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E0EAC4AE-378A-4BB7-A47A-C7D819D84410}"/>
              </a:ext>
            </a:extLst>
          </p:cNvPr>
          <p:cNvSpPr txBox="1"/>
          <p:nvPr/>
        </p:nvSpPr>
        <p:spPr>
          <a:xfrm>
            <a:off x="1397563" y="2186505"/>
            <a:ext cx="716591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한국어 뉴스 헤드라인을 이용하여 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뉴스의 주제를 분류하는 알고리즘 개발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6BDA351-36D7-4847-B9DC-C8283637B892}"/>
              </a:ext>
            </a:extLst>
          </p:cNvPr>
          <p:cNvCxnSpPr>
            <a:cxnSpLocks/>
          </p:cNvCxnSpPr>
          <p:nvPr/>
        </p:nvCxnSpPr>
        <p:spPr>
          <a:xfrm>
            <a:off x="2925754" y="1055550"/>
            <a:ext cx="4109528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8253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83;p16">
            <a:extLst>
              <a:ext uri="{FF2B5EF4-FFF2-40B4-BE49-F238E27FC236}">
                <a16:creationId xmlns:a16="http://schemas.microsoft.com/office/drawing/2014/main" id="{FF5745DE-208F-464B-A121-1703C9D33136}"/>
              </a:ext>
            </a:extLst>
          </p:cNvPr>
          <p:cNvSpPr txBox="1"/>
          <p:nvPr/>
        </p:nvSpPr>
        <p:spPr>
          <a:xfrm>
            <a:off x="1670352" y="23812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train_data.csv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979D210-1523-4870-9440-563CAE824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7824" y="875704"/>
            <a:ext cx="6615473" cy="394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000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682345" y="269502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test_data.csv</a:t>
            </a:r>
            <a:endParaRPr lang="ko-KR" alt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01B14A-E699-4F4E-9102-0169FD3DD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4333" y="908378"/>
            <a:ext cx="6133299" cy="389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039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682345" y="269502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sample_submission.csv</a:t>
            </a:r>
            <a:endParaRPr lang="ko-KR" alt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EC05854-47DF-47D6-9522-62FAB3575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0583" y="916054"/>
            <a:ext cx="6340150" cy="388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10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83;p16">
            <a:extLst>
              <a:ext uri="{FF2B5EF4-FFF2-40B4-BE49-F238E27FC236}">
                <a16:creationId xmlns:a16="http://schemas.microsoft.com/office/drawing/2014/main" id="{FF5745DE-208F-464B-A121-1703C9D33136}"/>
              </a:ext>
            </a:extLst>
          </p:cNvPr>
          <p:cNvSpPr txBox="1"/>
          <p:nvPr/>
        </p:nvSpPr>
        <p:spPr>
          <a:xfrm>
            <a:off x="1567224" y="27937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topic_dict.csv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462B8F3-9551-4156-8DBB-3BD55C0EC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1962" y="939399"/>
            <a:ext cx="6542264" cy="386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4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556209" y="609289"/>
            <a:ext cx="49794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뉴스 토픽 </a:t>
            </a:r>
            <a:r>
              <a:rPr lang="en-US" altLang="ko-KR" sz="4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AI </a:t>
            </a:r>
            <a:r>
              <a:rPr lang="ko-KR" altLang="en-US" sz="4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경진대회</a:t>
            </a:r>
            <a:endParaRPr sz="4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8B311C-7FEA-48F9-8E2A-A915CE8478D8}"/>
              </a:ext>
            </a:extLst>
          </p:cNvPr>
          <p:cNvSpPr txBox="1"/>
          <p:nvPr/>
        </p:nvSpPr>
        <p:spPr>
          <a:xfrm>
            <a:off x="1650570" y="2142962"/>
            <a:ext cx="6385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3</a:t>
            </a:r>
            <a:r>
              <a:rPr lang="ko-KR" altLang="en-US" dirty="0"/>
              <a:t>월 </a:t>
            </a:r>
            <a:r>
              <a:rPr lang="en-US" altLang="ko-KR" dirty="0"/>
              <a:t>17</a:t>
            </a:r>
            <a:r>
              <a:rPr lang="ko-KR" altLang="en-US" dirty="0"/>
              <a:t>일에 만나 각자 사용한 알고리즘 공유</a:t>
            </a:r>
            <a:r>
              <a:rPr lang="en-US" altLang="ko-KR" dirty="0"/>
              <a:t> 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피드백 및 가장 좋은 알고리즘 선택</a:t>
            </a:r>
            <a:endParaRPr lang="en-US" altLang="ko-KR" dirty="0"/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E0EAC4AE-378A-4BB7-A47A-C7D819D84410}"/>
              </a:ext>
            </a:extLst>
          </p:cNvPr>
          <p:cNvSpPr txBox="1"/>
          <p:nvPr/>
        </p:nvSpPr>
        <p:spPr>
          <a:xfrm>
            <a:off x="1556209" y="1385314"/>
            <a:ext cx="49794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r>
              <a:rPr lang="en-US" altLang="ko-KR" sz="2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</a:t>
            </a:r>
            <a:r>
              <a:rPr lang="ko-KR" altLang="en-US" sz="2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진행 방향</a:t>
            </a:r>
            <a:endParaRPr sz="2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6BDA351-36D7-4847-B9DC-C8283637B892}"/>
              </a:ext>
            </a:extLst>
          </p:cNvPr>
          <p:cNvCxnSpPr/>
          <p:nvPr/>
        </p:nvCxnSpPr>
        <p:spPr>
          <a:xfrm>
            <a:off x="1650570" y="1416310"/>
            <a:ext cx="4796726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113</Words>
  <Application>Microsoft Office PowerPoint</Application>
  <PresentationFormat>화면 슬라이드 쇼(16:9)</PresentationFormat>
  <Paragraphs>26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이주현</dc:creator>
  <cp:lastModifiedBy>유나현</cp:lastModifiedBy>
  <cp:revision>10</cp:revision>
  <dcterms:modified xsi:type="dcterms:W3CDTF">2022-03-13T08:31:04Z</dcterms:modified>
</cp:coreProperties>
</file>